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0B835E4-386C-4EB0-A553-648C392D43F6}" type="datetimeFigureOut">
              <a:rPr lang="sk-SK" smtClean="0"/>
              <a:pPr/>
              <a:t>13. 9. 2017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9CF333-0FB1-437D-AC38-28A8C30D8D0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Vstup dieťaťa do školy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Mgr. Petra </a:t>
            </a:r>
            <a:r>
              <a:rPr lang="sk-SK" sz="2600" dirty="0" err="1" smtClean="0">
                <a:latin typeface="Times New Roman" pitchFamily="18" charset="0"/>
                <a:cs typeface="Times New Roman" pitchFamily="18" charset="0"/>
              </a:rPr>
              <a:t>Koppová</a:t>
            </a:r>
            <a:r>
              <a:rPr lang="sk-SK" sz="2600" dirty="0" smtClean="0">
                <a:latin typeface="Times New Roman" pitchFamily="18" charset="0"/>
                <a:cs typeface="Times New Roman" pitchFamily="18" charset="0"/>
              </a:rPr>
              <a:t>, PhD. – školský psychológ ZŠ Valaská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Adaptácia na podmienky ZŠ  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Vstup dieťaťa do školy – záťažová situácia – prváci sú vystavení mnohým významným zmenám. </a:t>
            </a:r>
          </a:p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Základným predpokladom úspešného vstupu dieťaťa do školy je školská zrelosť po kognitívnej, emocionálnej a sociálnej stránke. </a:t>
            </a:r>
          </a:p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Za primerané adaptačné obdobie sa považuje obdobie do 3 mesiacov. Ak dieťa po 3 mesiacoch nie je schopné prispôsobiť sa podmienkam a nárokom školy, uvažujeme o možnom vývinovom probléme (rodičia majú aj možnosť zo zákona do pol roka zvážiť prípadný návrat dieťaťa do predškolského zariadenia – konzultácia s príslušným </a:t>
            </a:r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CPPPaP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sk-SK" sz="28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Čo čaká prváka 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Strach z nepoznaného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Prípadná strata kamarátov z MŠ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Nové náročnejšie povinnosti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Zmena denného režimu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Prispôsobenie sa školským pravidlám, systému a požiadavkám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Zmena sústredenia pozornosti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Hodnotenie jeho výkonov </a:t>
            </a:r>
          </a:p>
          <a:p>
            <a:pPr algn="just">
              <a:buFontTx/>
              <a:buChar char="-"/>
            </a:pP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Dieťa sa musí naučiť byť sebestačné </a:t>
            </a:r>
            <a:endParaRPr lang="sk-SK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 by mal urobiť rodič  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09442" y="1556793"/>
            <a:ext cx="3471277" cy="4304258"/>
          </a:xfrm>
        </p:spPr>
        <p:txBody>
          <a:bodyPr>
            <a:noAutofit/>
          </a:bodyPr>
          <a:lstStyle/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Povzbudzovať dieťa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Byť trpezlivý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Pozitívne motivovať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Rozprávať sa s dieťaťom – rodič ako opora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prípade obavy dieťaťa zo školy zisťovať v čom je problém, čoho sa bojí.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Nástup do školy – zmena režimu pre celú rodinu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 by nemal nahlas hovoriť o svojich negatívnych skúsenostiach so školou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Nestrašiť dieťa ťažkými úlohami </a:t>
            </a:r>
          </a:p>
          <a:p>
            <a:pPr algn="just"/>
            <a:r>
              <a:rPr lang="sk-SK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Dopriať dieťaťu čas aj na hru a oddych  </a:t>
            </a:r>
            <a:endParaRPr lang="sk-S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2488" y="2357430"/>
            <a:ext cx="3470275" cy="2497363"/>
          </a:xfrm>
        </p:spPr>
      </p:pic>
    </p:spTree>
    <p:extLst>
      <p:ext uri="{BB962C8B-B14F-4D97-AF65-F5344CB8AC3E}">
        <p14:creationId xmlns:p14="http://schemas.microsoft.com/office/powerpoint/2010/main" xmlns="" val="19071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by mal urobiť rodič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Dieťa potrebuje čas aj na vlastné aktivity, fantáziu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 by mal mať čas na spoločnú aktivitu s dieťaťom mimo školských povinností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Nebáť sa prípadného psychologického vyšetrenia v prípade výskytu ťažkostí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Neznevažovať prácu pedagóga, nekritizovať jeho prácu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Pomôcť v príprave na vyučovanie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Zabezpečiť dieťaťu aj mimoškolskú aktivitu – odreagovanie od povinností. </a:t>
            </a:r>
          </a:p>
          <a:p>
            <a:pPr algn="just"/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8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Najčastejšie problémy  </a:t>
            </a:r>
            <a:endParaRPr lang="sk-SK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650" y="2214554"/>
            <a:ext cx="3471863" cy="2779580"/>
          </a:xfrm>
        </p:spPr>
      </p:pic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s akceptáciou autority, nezáujem o školu a vzdelávanie </a:t>
            </a:r>
          </a:p>
          <a:p>
            <a:pPr algn="just"/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 s čítaním, písaním, počítaním</a:t>
            </a:r>
          </a:p>
          <a:p>
            <a:pPr algn="just"/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Časté sú aj rečové poruchy, neurotické problémy, zajakavosť, pomočovanie, zmeny v správaní, nočné mory, bolesť hlavy, brucha, zvracanie – školský psychológ </a:t>
            </a:r>
            <a:endParaRPr lang="sk-S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8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pomôcť ?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Dôležitá predškolská príprava (aspoň jeden rok)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Motivovať dieťa, hovoriť o škole v pozitívnom zmysle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Nestrašiť dieťa školou !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Podporovať dieťa v samostatnosti aj v domácom prostredí 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Obavy zo školy môže zmierňovať rozhovor s rodičmi, súrodencami, kamarátmi, známymi.</a:t>
            </a:r>
          </a:p>
          <a:p>
            <a:pPr algn="just"/>
            <a:r>
              <a:rPr lang="sk-S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prípade ťažkostí neváhať a osloviť odborníkov – školský psychológ, špeciálny pedagóg, logopéd. </a:t>
            </a:r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1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TC102455596[[fn=Jar]]</Template>
  <TotalTime>171</TotalTime>
  <Words>382</Words>
  <Application>Microsoft Office PowerPoint</Application>
  <PresentationFormat>Prezentácia na obrazovke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Spring</vt:lpstr>
      <vt:lpstr>Vstup dieťaťa do školy</vt:lpstr>
      <vt:lpstr>Adaptácia na podmienky ZŠ  </vt:lpstr>
      <vt:lpstr>Čo čaká prváka  </vt:lpstr>
      <vt:lpstr>Čo by mal urobiť rodič  </vt:lpstr>
      <vt:lpstr>Čo by mal urobiť rodič </vt:lpstr>
      <vt:lpstr>Najčastejšie problémy  </vt:lpstr>
      <vt:lpstr>Ako pomôcť 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dieťaťa do školy</dc:title>
  <dc:creator>Peťa</dc:creator>
  <cp:lastModifiedBy>VychPoradca</cp:lastModifiedBy>
  <cp:revision>62</cp:revision>
  <dcterms:created xsi:type="dcterms:W3CDTF">2014-09-25T10:48:30Z</dcterms:created>
  <dcterms:modified xsi:type="dcterms:W3CDTF">2017-09-13T09:01:39Z</dcterms:modified>
</cp:coreProperties>
</file>